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4" r:id="rId7"/>
    <p:sldId id="263" r:id="rId8"/>
    <p:sldId id="262" r:id="rId9"/>
    <p:sldId id="265" r:id="rId10"/>
    <p:sldId id="266" r:id="rId11"/>
    <p:sldId id="268" r:id="rId12"/>
    <p:sldId id="271" r:id="rId13"/>
    <p:sldId id="270" r:id="rId14"/>
    <p:sldId id="269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91F83-980A-2E87-9E92-01EE173FD5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5AC5BA-52BB-40F0-D320-0B6B96E577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62D64A-51B9-8ABB-7705-53544E4DF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3F8D-438C-4416-87BA-314B76342580}" type="datetimeFigureOut">
              <a:rPr lang="en-CA" smtClean="0"/>
              <a:t>2023-02-27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77FA5-93E1-9376-0C27-F669F37DA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A1AD6-C68A-7750-C07B-4DBFA11E9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A3590-C2A7-4112-9FB5-B4FFD6224F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0543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47D66-7C2A-29CD-B0E7-C608593DE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2E4929-9F22-4411-1779-1CA35C6E3A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E73EF0-731C-0937-51C0-3A7888059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3F8D-438C-4416-87BA-314B76342580}" type="datetimeFigureOut">
              <a:rPr lang="en-CA" smtClean="0"/>
              <a:t>2023-02-27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08A713-79C6-E651-7ADE-EC333F9E6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B6310-109D-8A2C-15F8-933F472B9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A3590-C2A7-4112-9FB5-B4FFD6224F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8537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3DB92D-85D2-160C-B80F-65997AAA57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2C47F1-A2B6-932A-7629-18F045B228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68D6ED-F500-386C-18B9-006C1591E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3F8D-438C-4416-87BA-314B76342580}" type="datetimeFigureOut">
              <a:rPr lang="en-CA" smtClean="0"/>
              <a:t>2023-02-27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E8A597-B342-F4B6-25F3-D4CE88078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AA2D1D-BF65-37DF-3235-CE6F02306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A3590-C2A7-4112-9FB5-B4FFD6224F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4384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50611-046D-E017-0284-A79792377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4CFDF-7346-6590-F0EB-5F54BCFAA3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3D6509-EE54-A5D1-0608-591358F96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3F8D-438C-4416-87BA-314B76342580}" type="datetimeFigureOut">
              <a:rPr lang="en-CA" smtClean="0"/>
              <a:t>2023-02-27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385690-325B-F1CB-11D7-2CCD41790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9286D3-1B27-1148-E8A2-FE697562D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A3590-C2A7-4112-9FB5-B4FFD6224F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1451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25564-E09E-F4C6-C4DA-F183D3C51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41E3B7-5312-6493-A9F7-4C723230EC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1EE61D-C617-2DBF-9782-BCA45AB05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3F8D-438C-4416-87BA-314B76342580}" type="datetimeFigureOut">
              <a:rPr lang="en-CA" smtClean="0"/>
              <a:t>2023-02-27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5D323-D5C7-943D-7DD7-E91B1FAC6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CE7548-3B10-1CDB-F9EF-B4C1FB8C7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A3590-C2A7-4112-9FB5-B4FFD6224F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7431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E690D-9093-7407-84BE-F177AF712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A5C07-2648-6709-16D5-C4B0231317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EB7399-7779-CC22-A3F5-AC95F48530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F7CC2C-0D0B-CBFA-036F-A1390AFAA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3F8D-438C-4416-87BA-314B76342580}" type="datetimeFigureOut">
              <a:rPr lang="en-CA" smtClean="0"/>
              <a:t>2023-02-27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A5C14B-856A-720C-3A55-B29E5E001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9BB240-CCCD-58F5-499A-845715596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A3590-C2A7-4112-9FB5-B4FFD6224F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5014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DBFBD-2085-79A0-34C2-CD3754564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508004-C694-332E-4EE4-97A3F291EC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9C1421-5DBF-589F-EBD2-867C02F53B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A3689F-212E-F48B-FECA-6EC011555E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7B2028-0233-7AE0-0D3D-A7ECFD14DB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FB63CD-E557-7CE0-BF2B-5282B815F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3F8D-438C-4416-87BA-314B76342580}" type="datetimeFigureOut">
              <a:rPr lang="en-CA" smtClean="0"/>
              <a:t>2023-02-27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232600-50DA-7F65-0C81-FEF9049F1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0DFBFC-AF5F-519E-C52A-084973BBB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A3590-C2A7-4112-9FB5-B4FFD6224F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4225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EECF3-E4D3-BC3D-58D6-4D618BA2B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D92BDF-AEBC-5C5D-26D3-013D717F1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3F8D-438C-4416-87BA-314B76342580}" type="datetimeFigureOut">
              <a:rPr lang="en-CA" smtClean="0"/>
              <a:t>2023-02-27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DAC0F3-6F48-82B5-93AB-A914A2B7D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D96529-CD56-D9E3-E8CC-D021BBB4B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A3590-C2A7-4112-9FB5-B4FFD6224F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1816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73876F-C18E-94A6-5878-A4038E86C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3F8D-438C-4416-87BA-314B76342580}" type="datetimeFigureOut">
              <a:rPr lang="en-CA" smtClean="0"/>
              <a:t>2023-02-27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6EE3DF-769E-EB5A-EB91-23728B1C4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B4545B-1D35-889E-C0EE-8F90FB57B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A3590-C2A7-4112-9FB5-B4FFD6224F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9159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3A142-21A5-A566-7B6A-34FD4064A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9ED01-A485-5BF9-5FB4-6FF130543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5AE5FE-BA69-EEB9-75E6-F0905B4BE3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2E43D2-4024-EA72-ED1B-5BF59A19B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3F8D-438C-4416-87BA-314B76342580}" type="datetimeFigureOut">
              <a:rPr lang="en-CA" smtClean="0"/>
              <a:t>2023-02-27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51AE3C-5E46-C90C-E470-7CA48263E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E70731-DD4C-03B2-5DFA-9118472B5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A3590-C2A7-4112-9FB5-B4FFD6224F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2744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32CE7-1C9E-D162-9FF3-49A0B4C6A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2D4B7F-544C-5F82-9847-A7A5B03753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A20AB3-25F7-15CA-4F6F-F930F3748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11DFE4-7087-1610-408F-E3BC79013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3F8D-438C-4416-87BA-314B76342580}" type="datetimeFigureOut">
              <a:rPr lang="en-CA" smtClean="0"/>
              <a:t>2023-02-27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017461-F89F-F718-7D75-C3147EEDA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878260-8CB1-2939-7A17-479E2B7D9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A3590-C2A7-4112-9FB5-B4FFD6224F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98286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78F0B5-C879-A355-2BD6-6151188ED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7AEEE8-D160-F856-4524-5964D1A7CC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F89F01-397E-E33A-8E32-E028820D37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E3F8D-438C-4416-87BA-314B76342580}" type="datetimeFigureOut">
              <a:rPr lang="en-CA" smtClean="0"/>
              <a:t>2023-02-27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4BCCF-C438-0AF0-736E-E8E18A3AF2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81BCC-856F-471A-CE41-C42E399A87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A3590-C2A7-4112-9FB5-B4FFD6224F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44469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E955271-856D-2086-1504-F80234850A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892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4B3968-B693-CB99-9081-72B87B4D1B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715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D933ED-D18A-029F-4024-828379A741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356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00E944-2751-D661-5B5E-B15984323F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023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7F8B4F-B8A4-6F98-8304-98CC479F0F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894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106521-7596-E000-723A-DF84B762F9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0431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D20493-1A85-0107-E11E-F754703B9A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48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F03A7B-9B75-21AC-B3DF-149657DADD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805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4B483C-6973-1E36-37E2-5327133042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2694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DB9C2F-3AA0-7046-9DFF-4424596338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886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399B7C-E4A7-80B9-C62E-EDEA9DAB60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604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78C8E2-CD33-A6E7-1ED8-EB27E94618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8104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396E67-8B2F-82B6-29DA-8953289A19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0371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7F8854-49D2-4905-4BB4-C0D134803F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2391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A709EA-A2AB-839E-1739-DBEF169F70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9590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F77EE4-61DE-88C4-9DC2-A356A34AD7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3113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D22829-4A00-5132-5781-A07CEF05D1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782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B38FDB-8EC5-BF8F-8DD5-8C0A048978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293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21E7F9-2984-4270-E4DF-8EFF047D5A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685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06A769-4BBF-D8B4-A29E-C998AD9E1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641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85947D-6AD4-8AE3-51A9-A16981E034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573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64A5DF-20B1-BBE9-7219-F58FD4217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091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5E9C1F-94D9-7D99-6120-9A0E78ACB3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570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0ABF3B-A2EC-46BC-CF2A-CB39376193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450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Widescreen</PresentationFormat>
  <Paragraphs>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Chantelle Rolland</dc:creator>
  <cp:lastModifiedBy>Chantelle Rolland</cp:lastModifiedBy>
  <cp:revision>1</cp:revision>
  <dcterms:created xsi:type="dcterms:W3CDTF">2023-02-27T15:07:58Z</dcterms:created>
  <dcterms:modified xsi:type="dcterms:W3CDTF">2023-02-27T15:24:31Z</dcterms:modified>
</cp:coreProperties>
</file>